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ca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70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Subtíto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a-ES" smtClean="0"/>
              <a:t>Feu clic aquí per editar l'estil de subtítols del patró.</a:t>
            </a:r>
            <a:endParaRPr lang="ca-E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5792D-759F-4A04-8DFA-C0F38DC44828}" type="datetimeFigureOut">
              <a:rPr lang="ca-ES" smtClean="0"/>
              <a:t>21/01/2011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4EBF7-428E-4019-8AD2-B888357601F9}" type="slidenum">
              <a:rPr lang="ca-ES" smtClean="0"/>
              <a:t>‹#›</a:t>
            </a:fld>
            <a:endParaRPr lang="ca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ol i text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e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a-ES" smtClean="0"/>
              <a:t>Feu clic aquí per editar els estils de text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5792D-759F-4A04-8DFA-C0F38DC44828}" type="datetimeFigureOut">
              <a:rPr lang="ca-ES" smtClean="0"/>
              <a:t>21/01/2011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4EBF7-428E-4019-8AD2-B888357601F9}" type="slidenum">
              <a:rPr lang="ca-ES" smtClean="0"/>
              <a:t>‹#›</a:t>
            </a:fld>
            <a:endParaRPr lang="ca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ol vertical 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e text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a-ES" smtClean="0"/>
              <a:t>Feu clic aquí per editar els estils de text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5792D-759F-4A04-8DFA-C0F38DC44828}" type="datetimeFigureOut">
              <a:rPr lang="ca-ES" smtClean="0"/>
              <a:t>21/01/2011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4EBF7-428E-4019-8AD2-B888357601F9}" type="slidenum">
              <a:rPr lang="ca-ES" smtClean="0"/>
              <a:t>‹#›</a:t>
            </a:fld>
            <a:endParaRPr lang="ca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e conting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a-ES" smtClean="0"/>
              <a:t>Feu clic aquí per editar els estils de text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5792D-759F-4A04-8DFA-C0F38DC44828}" type="datetimeFigureOut">
              <a:rPr lang="ca-ES" smtClean="0"/>
              <a:t>21/01/2011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4EBF7-428E-4019-8AD2-B888357601F9}" type="slidenum">
              <a:rPr lang="ca-ES" smtClean="0"/>
              <a:t>‹#›</a:t>
            </a:fld>
            <a:endParaRPr lang="ca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pçalera de la secci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a-ES" smtClean="0"/>
              <a:t>Feu clic aquí per editar els estils de text</a:t>
            </a:r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5792D-759F-4A04-8DFA-C0F38DC44828}" type="datetimeFigureOut">
              <a:rPr lang="ca-ES" smtClean="0"/>
              <a:t>21/01/2011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4EBF7-428E-4019-8AD2-B888357601F9}" type="slidenum">
              <a:rPr lang="ca-ES" smtClean="0"/>
              <a:t>‹#›</a:t>
            </a:fld>
            <a:endParaRPr lang="ca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e contingut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a-ES" smtClean="0"/>
              <a:t>Feu clic aquí per editar els estils de text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4" name="Contenidor de contingut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a-ES" smtClean="0"/>
              <a:t>Feu clic aquí per editar els estils de text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5" name="Contenidor de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5792D-759F-4A04-8DFA-C0F38DC44828}" type="datetimeFigureOut">
              <a:rPr lang="ca-ES" smtClean="0"/>
              <a:t>21/01/2011</a:t>
            </a:fld>
            <a:endParaRPr lang="ca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4EBF7-428E-4019-8AD2-B888357601F9}" type="slidenum">
              <a:rPr lang="ca-ES" smtClean="0"/>
              <a:t>‹#›</a:t>
            </a:fld>
            <a:endParaRPr lang="ca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a-ES" smtClean="0"/>
              <a:t>Feu clic aquí per editar els estils de text</a:t>
            </a:r>
          </a:p>
        </p:txBody>
      </p:sp>
      <p:sp>
        <p:nvSpPr>
          <p:cNvPr id="4" name="Contenidor de contingut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a-ES" smtClean="0"/>
              <a:t>Feu clic aquí per editar els estils de text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5" name="Contenidor de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a-ES" smtClean="0"/>
              <a:t>Feu clic aquí per editar els estils de text</a:t>
            </a:r>
          </a:p>
        </p:txBody>
      </p:sp>
      <p:sp>
        <p:nvSpPr>
          <p:cNvPr id="6" name="Contenidor de contingut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a-ES" smtClean="0"/>
              <a:t>Feu clic aquí per editar els estils de text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7" name="Contenidor de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5792D-759F-4A04-8DFA-C0F38DC44828}" type="datetimeFigureOut">
              <a:rPr lang="ca-ES" smtClean="0"/>
              <a:t>21/01/2011</a:t>
            </a:fld>
            <a:endParaRPr lang="ca-ES"/>
          </a:p>
        </p:txBody>
      </p:sp>
      <p:sp>
        <p:nvSpPr>
          <p:cNvPr id="8" name="Contenidor de peu de pà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9" name="Conteni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4EBF7-428E-4019-8AD2-B888357601F9}" type="slidenum">
              <a:rPr lang="ca-ES" smtClean="0"/>
              <a:t>‹#›</a:t>
            </a:fld>
            <a:endParaRPr lang="ca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omés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e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5792D-759F-4A04-8DFA-C0F38DC44828}" type="datetimeFigureOut">
              <a:rPr lang="ca-ES" smtClean="0"/>
              <a:t>21/01/2011</a:t>
            </a:fld>
            <a:endParaRPr lang="ca-ES"/>
          </a:p>
        </p:txBody>
      </p:sp>
      <p:sp>
        <p:nvSpPr>
          <p:cNvPr id="4" name="Contenidor de peu de pà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5" name="Conteni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4EBF7-428E-4019-8AD2-B888357601F9}" type="slidenum">
              <a:rPr lang="ca-ES" smtClean="0"/>
              <a:t>‹#›</a:t>
            </a:fld>
            <a:endParaRPr lang="ca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5792D-759F-4A04-8DFA-C0F38DC44828}" type="datetimeFigureOut">
              <a:rPr lang="ca-ES" smtClean="0"/>
              <a:t>21/01/2011</a:t>
            </a:fld>
            <a:endParaRPr lang="ca-ES"/>
          </a:p>
        </p:txBody>
      </p:sp>
      <p:sp>
        <p:nvSpPr>
          <p:cNvPr id="3" name="Contenidor de peu de pà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4EBF7-428E-4019-8AD2-B888357601F9}" type="slidenum">
              <a:rPr lang="ca-ES" smtClean="0"/>
              <a:t>‹#›</a:t>
            </a:fld>
            <a:endParaRPr lang="ca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ingut amb l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e contingut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a-ES" smtClean="0"/>
              <a:t>Feu clic aquí per editar els estils de text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4" name="Contenidor de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a-ES" smtClean="0"/>
              <a:t>Feu clic aquí per editar els estils de text</a:t>
            </a:r>
          </a:p>
        </p:txBody>
      </p:sp>
      <p:sp>
        <p:nvSpPr>
          <p:cNvPr id="5" name="Contenidor de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5792D-759F-4A04-8DFA-C0F38DC44828}" type="datetimeFigureOut">
              <a:rPr lang="ca-ES" smtClean="0"/>
              <a:t>21/01/2011</a:t>
            </a:fld>
            <a:endParaRPr lang="ca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4EBF7-428E-4019-8AD2-B888357601F9}" type="slidenum">
              <a:rPr lang="ca-ES" smtClean="0"/>
              <a:t>‹#›</a:t>
            </a:fld>
            <a:endParaRPr lang="ca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tge amb l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'imatg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a-ES"/>
          </a:p>
        </p:txBody>
      </p:sp>
      <p:sp>
        <p:nvSpPr>
          <p:cNvPr id="4" name="Contenidor de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a-ES" smtClean="0"/>
              <a:t>Feu clic aquí per editar els estils de text</a:t>
            </a:r>
          </a:p>
        </p:txBody>
      </p:sp>
      <p:sp>
        <p:nvSpPr>
          <p:cNvPr id="5" name="Contenidor de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5792D-759F-4A04-8DFA-C0F38DC44828}" type="datetimeFigureOut">
              <a:rPr lang="ca-ES" smtClean="0"/>
              <a:t>21/01/2011</a:t>
            </a:fld>
            <a:endParaRPr lang="ca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4EBF7-428E-4019-8AD2-B888357601F9}" type="slidenum">
              <a:rPr lang="ca-ES" smtClean="0"/>
              <a:t>‹#›</a:t>
            </a:fld>
            <a:endParaRPr lang="ca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títo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a-ES" smtClean="0"/>
              <a:t>Feu clic aquí per editar els estils de text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05792D-759F-4A04-8DFA-C0F38DC44828}" type="datetimeFigureOut">
              <a:rPr lang="ca-ES" smtClean="0"/>
              <a:t>21/01/2011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84EBF7-428E-4019-8AD2-B888357601F9}" type="slidenum">
              <a:rPr lang="ca-ES" smtClean="0"/>
              <a:t>‹#›</a:t>
            </a:fld>
            <a:endParaRPr lang="ca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a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a-ES" i="1" dirty="0" smtClean="0"/>
              <a:t>La història de Catalunya</a:t>
            </a:r>
            <a:endParaRPr lang="ca-ES" i="1" dirty="0"/>
          </a:p>
        </p:txBody>
      </p:sp>
      <p:sp>
        <p:nvSpPr>
          <p:cNvPr id="3" name="Subtíto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a-ES" dirty="0" smtClean="0"/>
              <a:t>Patxi i </a:t>
            </a:r>
            <a:r>
              <a:rPr lang="ca-ES" dirty="0" err="1" smtClean="0"/>
              <a:t>Sagar</a:t>
            </a:r>
            <a:endParaRPr lang="ca-E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a-ES" dirty="0" smtClean="0"/>
              <a:t>Guifré I,el Pilós,indica la dinastia de Barcelona.</a:t>
            </a:r>
            <a:endParaRPr lang="ca-ES" dirty="0"/>
          </a:p>
        </p:txBody>
      </p:sp>
      <p:pic>
        <p:nvPicPr>
          <p:cNvPr id="4" name="Contenidor de contingut 3" descr="imagesCAD7X4R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83768" y="1755055"/>
            <a:ext cx="4752528" cy="5102945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a-ES" dirty="0" smtClean="0"/>
              <a:t>Ràtzia  Almansor que destrueix Barcelona.</a:t>
            </a:r>
            <a:endParaRPr lang="ca-ES" dirty="0"/>
          </a:p>
        </p:txBody>
      </p:sp>
      <p:pic>
        <p:nvPicPr>
          <p:cNvPr id="4" name="Contenidor de contingut 3" descr="imagesCAGGXW2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1640" y="1673423"/>
            <a:ext cx="6264696" cy="5184577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a-ES" dirty="0" smtClean="0"/>
              <a:t>Borrell II tanca el vassallatge amb els francs. </a:t>
            </a:r>
            <a:endParaRPr lang="ca-ES" dirty="0"/>
          </a:p>
        </p:txBody>
      </p:sp>
      <p:pic>
        <p:nvPicPr>
          <p:cNvPr id="4" name="Contenidor de contingut 3" descr="imagesCACS18CF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75656" y="1532408"/>
            <a:ext cx="6876256" cy="5325592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218"/>
          </a:xfrm>
        </p:spPr>
        <p:txBody>
          <a:bodyPr>
            <a:normAutofit fontScale="90000"/>
          </a:bodyPr>
          <a:lstStyle/>
          <a:p>
            <a:r>
              <a:rPr lang="ca-ES" dirty="0" smtClean="0"/>
              <a:t>Unió dinàstica amb el regne d'Aragó (Ramon Berenguer IV - Peronella d'Aragó. </a:t>
            </a:r>
            <a:endParaRPr lang="ca-ES" dirty="0"/>
          </a:p>
        </p:txBody>
      </p:sp>
      <p:pic>
        <p:nvPicPr>
          <p:cNvPr id="4" name="Contenidor de contingut 3" descr="imagesCACVXVD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43808" y="2321496"/>
            <a:ext cx="4104456" cy="4536504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e l'Office">
  <a:themeElements>
    <a:clrScheme name="Ofici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ci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im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44</Words>
  <Application>Microsoft Office PowerPoint</Application>
  <PresentationFormat>Presentació en pantalla (4:3)</PresentationFormat>
  <Paragraphs>6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Títols de les diapositives</vt:lpstr>
      </vt:variant>
      <vt:variant>
        <vt:i4>5</vt:i4>
      </vt:variant>
    </vt:vector>
  </HeadingPairs>
  <TitlesOfParts>
    <vt:vector size="6" baseType="lpstr">
      <vt:lpstr>Tema de l'Office</vt:lpstr>
      <vt:lpstr>La història de Catalunya</vt:lpstr>
      <vt:lpstr>Guifré I,el Pilós,indica la dinastia de Barcelona.</vt:lpstr>
      <vt:lpstr>Ràtzia  Almansor que destrueix Barcelona.</vt:lpstr>
      <vt:lpstr>Borrell II tanca el vassallatge amb els francs. </vt:lpstr>
      <vt:lpstr>Unió dinàstica amb el regne d'Aragó (Ramon Berenguer IV - Peronella d'Aragó. </vt:lpstr>
    </vt:vector>
  </TitlesOfParts>
  <Company>Departament d'Educació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història de Catalunya</dc:title>
  <dc:creator>Generalitat de Catalunya</dc:creator>
  <cp:lastModifiedBy>Generalitat de Catalunya</cp:lastModifiedBy>
  <cp:revision>5</cp:revision>
  <dcterms:created xsi:type="dcterms:W3CDTF">2011-01-21T10:58:51Z</dcterms:created>
  <dcterms:modified xsi:type="dcterms:W3CDTF">2011-01-21T11:48:30Z</dcterms:modified>
</cp:coreProperties>
</file>